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93" r:id="rId4"/>
    <p:sldId id="280" r:id="rId5"/>
    <p:sldId id="290" r:id="rId6"/>
    <p:sldId id="288" r:id="rId7"/>
    <p:sldId id="289" r:id="rId8"/>
    <p:sldId id="291" r:id="rId9"/>
    <p:sldId id="292" r:id="rId10"/>
    <p:sldId id="284" r:id="rId11"/>
    <p:sldId id="260" r:id="rId12"/>
    <p:sldId id="261" r:id="rId13"/>
    <p:sldId id="262" r:id="rId14"/>
    <p:sldId id="263" r:id="rId15"/>
    <p:sldId id="264" r:id="rId16"/>
    <p:sldId id="258" r:id="rId17"/>
    <p:sldId id="265" r:id="rId18"/>
    <p:sldId id="266" r:id="rId19"/>
    <p:sldId id="267" r:id="rId20"/>
    <p:sldId id="268" r:id="rId21"/>
    <p:sldId id="285" r:id="rId22"/>
    <p:sldId id="286" r:id="rId23"/>
    <p:sldId id="287" r:id="rId24"/>
    <p:sldId id="275" r:id="rId25"/>
    <p:sldId id="276" r:id="rId26"/>
    <p:sldId id="277" r:id="rId27"/>
    <p:sldId id="278" r:id="rId28"/>
    <p:sldId id="279" r:id="rId29"/>
    <p:sldId id="281" r:id="rId30"/>
    <p:sldId id="282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6" d="100"/>
          <a:sy n="46" d="100"/>
        </p:scale>
        <p:origin x="43" y="1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3037F-C288-4F0A-97C4-0899F8839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BD7A89-17E6-47B4-998F-105A85D06E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2ABBCC-E9BD-4DE2-8336-AF0962D48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F10BE-551E-4F8D-9C18-C567C1EEF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63DAF-5B06-4AAD-B335-DC196AA30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744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28833-F90E-49BF-9B93-55167C0AF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EDC54A-2372-4394-BEEB-A2EA798CD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69E7E-ADCD-44ED-B20E-3CCD23A48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3C7E6-59F2-42C7-A4C5-427D69778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CDC67-8EE3-4E0A-AA91-757EA838B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874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64FBBE-4E44-4A6B-BC89-35BA7CDF68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9E9B9F-AE6C-4433-A596-CE36BF69BD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E9704-75B9-40C6-A26D-3FC8181E8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605B5-3E27-44B2-9B7F-7AEC08640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847E9-3A06-4330-9261-113041FA9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36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E96E5-7C10-4AC1-ACBC-67039403F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9C4D8-0043-423A-8E2F-9750523E0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54956-B2BD-4FC7-81B3-38697EADD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E5580-7756-401C-8602-C61872A8F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88DE8-9E56-4903-A654-6D4875004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821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2F531-A63E-40AA-B48C-66F90591D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829FC-21FC-4F79-A528-AFA0EEC409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E4E36-B922-442E-87F7-967B569FA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594B6-08A1-4041-A6C2-10AEE4D19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861DE-78EA-4CC2-AA47-557E5314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60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21264-D5EB-410F-BE78-90B6F30B9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F60BF-AF8C-479E-BEE5-BDBE437EE6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06B88-DA85-4212-800D-E25C93272B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160B78-2895-4C72-B6B6-1051571DB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4128E4-CC7D-4615-8A10-554A30DCC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DD22DA-C4DE-4C11-95A8-F86B643EC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561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DB546-9CD6-4364-A14B-4D727B1DB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A8B7B-318C-4D82-B4EB-314EFD997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EDCE0B-D915-45DB-B6DE-607002741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267751-BD46-4877-8FA2-B6F3543AD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DAB98F-1682-480B-A0E9-AD70CB4066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665561-618F-44E6-9C60-5B1347C79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B21E09-10BB-4F07-8EB6-037C0A86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44BD00-074A-42C4-91BD-B9EB63F26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4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1D054-574E-47E7-B9E5-300E489DA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3386C-6551-4AF4-8903-5DECA12D3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16BA69-288E-4186-A8C4-43A965084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713ED5-835A-40C7-86F1-E95FD93DF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477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C7E63E-8C01-41AE-ABF0-27934885F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C5E1F1-712F-4859-BD37-7DBE635C3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5EC9FD-9994-4E54-A5BC-D1A834BEE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25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B1E0C-A718-4237-ACFC-250755718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0F230-1404-408B-96CB-C28F0E914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2CA73F-E2DC-4F3A-9EB4-C98BCEB30E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87210B-FD13-4E86-92E4-8D8139B1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9342D-2AD1-4161-BFAB-C2D5CBD8B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DEAB9-501B-42E5-972B-108FC452E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95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CD772-8DE1-4549-A7C4-05AEDA531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F289D3-297B-47EE-9E38-907A501CB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F10E31-ED8A-49EA-98FF-ACF0EFECFF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BD0549-6C2B-457D-A38B-869C830CA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F89193-4AC6-4921-97D8-45027602D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8E9727-1819-4F9D-9CA4-A92A391A7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77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56791B-2F67-4887-964F-DB7254D56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8C05E-E4BD-4DBA-A632-007129B75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1C74C-3661-4040-B4CE-6F449C0767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66564-A77B-4D1A-976F-3934CA685E49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8CF07-6CB2-478E-97D7-6C7C45E29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C7420-E234-43B9-8C70-0847BF2EF0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F2578-D58A-44C2-9600-A41B76E6A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7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59C17-E363-4E73-B1AB-D1DD694C3C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Introduction to Deep Neural Network </a:t>
            </a:r>
          </a:p>
        </p:txBody>
      </p:sp>
    </p:spTree>
    <p:extLst>
      <p:ext uri="{BB962C8B-B14F-4D97-AF65-F5344CB8AC3E}">
        <p14:creationId xmlns:p14="http://schemas.microsoft.com/office/powerpoint/2010/main" val="1800028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252F1-5BB3-4180-B9F6-081581D8C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Deep Learning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718AB-CB95-4743-B945-A9BC1B5C2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0" i="0" u="none" strike="noStrike" baseline="0" dirty="0">
                <a:solidFill>
                  <a:srgbClr val="000000"/>
                </a:solidFill>
                <a:latin typeface="1"/>
              </a:rPr>
              <a:t>It is a special type of machine learning where the learning algorithm extracts features automatically. </a:t>
            </a:r>
          </a:p>
          <a:p>
            <a:r>
              <a:rPr lang="en-US" sz="3200" b="0" i="0" u="none" strike="noStrike" baseline="0" dirty="0">
                <a:solidFill>
                  <a:srgbClr val="000000"/>
                </a:solidFill>
                <a:latin typeface="1"/>
              </a:rPr>
              <a:t>Unlike conventional ML algorithm, it does not require features to be extracted before giving the data to the algorithm.  </a:t>
            </a:r>
          </a:p>
          <a:p>
            <a:r>
              <a:rPr lang="en-US" sz="3200" b="0" i="0" u="none" strike="noStrike" baseline="0" dirty="0">
                <a:solidFill>
                  <a:srgbClr val="000000"/>
                </a:solidFill>
                <a:latin typeface="1"/>
              </a:rPr>
              <a:t>It is a type of representation learning for making decisions, interpretation etc.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86563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CA279-67A6-4E91-B553-03FD7BB68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Vs Deep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01166B-EB6D-45B2-B065-701761A70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598" y="1772055"/>
            <a:ext cx="8034291" cy="405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551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8300E-D196-4368-A2BE-17B85512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D938D-7292-4891-87EE-34EB77E4D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7D816E-FF0A-44FD-957A-618ADB2C2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5898524" cy="3320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9E7A13-B5F8-48C5-9C57-065E63F06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3121" y="3425757"/>
            <a:ext cx="25758" cy="64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C59E1C-4E10-4222-A3DE-D8A0459F7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5276" y="2253841"/>
            <a:ext cx="5898524" cy="332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13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310C2-FD67-45DB-B55E-A19EB816C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346697-D2B6-4EF9-AA58-DA009E59F9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619" y="200840"/>
            <a:ext cx="6050184" cy="34390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B00570-2471-4E95-ACBE-3C158B06F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226525"/>
            <a:ext cx="5898524" cy="335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311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C4FAF4-860C-4B71-A302-32EA7E05C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5989" y="1189064"/>
            <a:ext cx="8581844" cy="447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831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18E330-D06E-4C03-95FA-8B324E3064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9821" y="958789"/>
            <a:ext cx="8046087" cy="452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386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0B98C7-A783-4EBD-8BE5-3D03CA443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450" y="990267"/>
            <a:ext cx="8007057" cy="452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12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6BE139-8295-4106-83D0-B88F0FF15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413" y="772357"/>
            <a:ext cx="8983118" cy="537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760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2B6906-4441-4712-871D-C7C6965B1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980" y="1029809"/>
            <a:ext cx="8252214" cy="464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574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7D1AAD-59A8-44DA-A452-8CD3279A3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731" y="958788"/>
            <a:ext cx="8425972" cy="483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136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D86AF2F-FAAD-49DA-9832-6E62094701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357" y="498487"/>
            <a:ext cx="5294891" cy="30081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82B8A6-2744-4870-BCDA-C337955FA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498487"/>
            <a:ext cx="5856303" cy="32758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5E64A5-1F1E-4EA1-AE69-BB51E320D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26" y="3524655"/>
            <a:ext cx="5898524" cy="33333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4C8CED-048B-4E57-A0B9-B85A98DA00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6450" y="3678686"/>
            <a:ext cx="5898524" cy="327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07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00EB4F-9A74-478F-A973-CE56B9502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705" y="948157"/>
            <a:ext cx="8078679" cy="463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122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743E9C-060D-4E56-B211-2262BEA7B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912" y="964392"/>
            <a:ext cx="8638493" cy="484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0866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D8D194-C20E-4111-AE81-63BF9256D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838" y="1012054"/>
            <a:ext cx="9010834" cy="515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708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50F2EC-EE39-463C-BD16-B9E0156F0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5213" y="1194688"/>
            <a:ext cx="7861573" cy="44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7397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2D7F8-F00F-40EA-B040-958567D60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115C7F-391C-4C27-B54B-8CFC51B43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39144"/>
            <a:ext cx="10058400" cy="451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3112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664072-B023-4476-BEF7-6E452AADF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730" y="1083077"/>
            <a:ext cx="9898602" cy="495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2639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4D3266-4806-428A-BA2B-D29DD2DE8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348" y="1054666"/>
            <a:ext cx="8744504" cy="462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6937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2FDA05-D2D7-41A1-8D4F-511677160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147" y="1060733"/>
            <a:ext cx="8682360" cy="439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9996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88EF63-B80E-4E15-A92C-5DFA9F18C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871" y="896645"/>
            <a:ext cx="9616014" cy="5465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737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04040-20FD-48F6-934A-C70B03C16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Activation Function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D50C8C-5BB1-49A5-9638-0F9F290A17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798" y="1882066"/>
            <a:ext cx="6156101" cy="46108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A36F63-8F23-496E-BC9F-3AB3B13FF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02" y="2032986"/>
            <a:ext cx="5695588" cy="432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138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C137-0BF0-58CE-D616-DD897C484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E90C35-5E5E-7F01-1980-5090A944B3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6880" y="2028305"/>
            <a:ext cx="8778240" cy="369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387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61A93-226F-4791-B405-79304C420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Rectified Linear Unit 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860C7AE-3AE9-4A67-92E0-16A4FCAB7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0524" y="2036307"/>
            <a:ext cx="6490952" cy="392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869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48A15-33C7-41E9-B0D9-0E50B862B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Precisely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BDAF7-7B32-47A8-9BFE-ABD0F9E33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6E71FB-3637-4662-89F1-84F7A552E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1094" y="2211404"/>
            <a:ext cx="5331854" cy="357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889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C1F00-69B0-4BC1-AAAA-1951805EA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E141BD-11B1-4B0E-9E78-8C18DEC985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7053" y="1809722"/>
            <a:ext cx="5594822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A26B5B-4EA7-4EE6-BC50-D0D8A2D26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6676" y="2782957"/>
            <a:ext cx="4828271" cy="332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99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FAC6-3BE6-44AE-8C1B-FD3BC3BB3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63CCAA-D335-4043-8534-258CCCD63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6019137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A84E8E-416C-4CD2-A9BC-CF70B4481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7634" y="1702920"/>
            <a:ext cx="4071069" cy="459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303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D9840-A06B-4C2B-B3FE-865CD31C4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BCBFB2-9A00-4E61-988E-DD169805C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8362" y="1944895"/>
            <a:ext cx="5406779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027D30-07C7-4C7B-B02D-5E5FAB378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9228" y="2480807"/>
            <a:ext cx="4754572" cy="381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266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E3FB0-AA8E-4AEC-A708-77FD1FC60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D685C1-18D0-42FE-8553-1204D8A01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01771"/>
            <a:ext cx="6343650" cy="4351338"/>
          </a:xfrm>
        </p:spPr>
      </p:pic>
    </p:spTree>
    <p:extLst>
      <p:ext uri="{BB962C8B-B14F-4D97-AF65-F5344CB8AC3E}">
        <p14:creationId xmlns:p14="http://schemas.microsoft.com/office/powerpoint/2010/main" val="3336164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A3322-CE4A-429B-AC26-2235D78B9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1533E5-A4F1-4A7A-99AD-F080B538DA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4983" y="1825625"/>
            <a:ext cx="8262034" cy="4351338"/>
          </a:xfrm>
        </p:spPr>
      </p:pic>
    </p:spTree>
    <p:extLst>
      <p:ext uri="{BB962C8B-B14F-4D97-AF65-F5344CB8AC3E}">
        <p14:creationId xmlns:p14="http://schemas.microsoft.com/office/powerpoint/2010/main" val="40793708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72</Words>
  <Application>Microsoft Office PowerPoint</Application>
  <PresentationFormat>Widescreen</PresentationFormat>
  <Paragraphs>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1</vt:lpstr>
      <vt:lpstr>Arial</vt:lpstr>
      <vt:lpstr>Calibri</vt:lpstr>
      <vt:lpstr>Calibri Light</vt:lpstr>
      <vt:lpstr>Office Theme</vt:lpstr>
      <vt:lpstr>Introduction to Deep Neural Network </vt:lpstr>
      <vt:lpstr>PowerPoint Presentation</vt:lpstr>
      <vt:lpstr>PowerPoint Presentation</vt:lpstr>
      <vt:lpstr>Why Precisely Neural Network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Deep Learning </vt:lpstr>
      <vt:lpstr>ML Vs Deep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Activation Function </vt:lpstr>
      <vt:lpstr>The Rectified Linear Unit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Smita Kulkarni</dc:creator>
  <cp:lastModifiedBy>Smita Kulkarni</cp:lastModifiedBy>
  <cp:revision>23</cp:revision>
  <dcterms:created xsi:type="dcterms:W3CDTF">2020-10-26T06:24:48Z</dcterms:created>
  <dcterms:modified xsi:type="dcterms:W3CDTF">2022-07-14T06:41:12Z</dcterms:modified>
</cp:coreProperties>
</file>

<file path=docProps/thumbnail.jpeg>
</file>